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4426"/>
    <p:restoredTop sz="96709"/>
  </p:normalViewPr>
  <p:slideViewPr>
    <p:cSldViewPr snapToObjects="1" showGuide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presProps" Target="presProps.xml"  /><Relationship Id="rId15" Type="http://schemas.openxmlformats.org/officeDocument/2006/relationships/viewProps" Target="viewProps.xml"  /><Relationship Id="rId16" Type="http://schemas.openxmlformats.org/officeDocument/2006/relationships/theme" Target="theme/theme1.xml"  /><Relationship Id="rId17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359658" y="3089195"/>
            <a:ext cx="5472684" cy="82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>
                <a:latin typeface="타이포_쌍문동 B"/>
                <a:ea typeface="타이포_쌍문동 B"/>
              </a:rPr>
              <a:t>세그먼트 레지스터</a:t>
            </a:r>
            <a:endParaRPr lang="ko-KR" altLang="en-US" sz="4800">
              <a:latin typeface="타이포_쌍문동 B"/>
              <a:ea typeface="타이포_쌍문동 B"/>
            </a:endParaRPr>
          </a:p>
        </p:txBody>
      </p:sp>
      <p:cxnSp>
        <p:nvCxnSpPr>
          <p:cNvPr id="3" name=""/>
          <p:cNvCxnSpPr/>
          <p:nvPr/>
        </p:nvCxnSpPr>
        <p:spPr>
          <a:xfrm>
            <a:off x="3288000" y="2060828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"/>
          <p:cNvCxnSpPr/>
          <p:nvPr/>
        </p:nvCxnSpPr>
        <p:spPr>
          <a:xfrm>
            <a:off x="3288350" y="4797171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&amp;SS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메모리상에 스택의 구현을 가능케 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&amp;ES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메모리 주소지정을 다루는 스트링 연산에서 사용됨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359658" y="3089195"/>
            <a:ext cx="5472684" cy="82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>
                <a:latin typeface="타이포_쌍문동 B"/>
                <a:ea typeface="타이포_쌍문동 B"/>
              </a:rPr>
              <a:t>감사합니다</a:t>
            </a:r>
            <a:endParaRPr lang="ko-KR" altLang="en-US" sz="4800">
              <a:latin typeface="타이포_쌍문동 B"/>
              <a:ea typeface="타이포_쌍문동 B"/>
            </a:endParaRPr>
          </a:p>
        </p:txBody>
      </p:sp>
      <p:cxnSp>
        <p:nvCxnSpPr>
          <p:cNvPr id="3" name=""/>
          <p:cNvCxnSpPr/>
          <p:nvPr/>
        </p:nvCxnSpPr>
        <p:spPr>
          <a:xfrm>
            <a:off x="3288000" y="2060828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"/>
          <p:cNvCxnSpPr/>
          <p:nvPr/>
        </p:nvCxnSpPr>
        <p:spPr>
          <a:xfrm>
            <a:off x="3288350" y="4797171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left"/>
      </p:transition>
    </mc:Choice>
    <mc:Fallback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385786" y="1287969"/>
            <a:ext cx="342042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8"/>
            <a:ext cx="12192000" cy="4096321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603562" y="4233005"/>
            <a:ext cx="6984874" cy="5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CPU</a:t>
            </a:r>
            <a:r>
              <a:rPr lang="ko-KR" altLang="en-US" sz="3200">
                <a:latin typeface="타이포_팩토리 M"/>
                <a:ea typeface="타이포_팩토리 M"/>
              </a:rPr>
              <a:t>내의 아주빠른 소량의 저장 공간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9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1775458" y="1287969"/>
            <a:ext cx="8641082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레지스터를 사용하는 이유는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8"/>
            <a:ext cx="12192000" cy="4096321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603562" y="4233005"/>
            <a:ext cx="6984874" cy="5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컴퓨터의 연산속도</a:t>
            </a:r>
            <a:r>
              <a:rPr lang="en-US" altLang="ko-KR" sz="3200">
                <a:latin typeface="타이포_팩토리 M"/>
                <a:ea typeface="타이포_팩토리 M"/>
              </a:rPr>
              <a:t>!</a:t>
            </a:r>
            <a:endParaRPr lang="en-US" altLang="ko-KR" sz="3200">
              <a:latin typeface="타이포_팩토리 M"/>
              <a:ea typeface="타이포_팩토리 M"/>
            </a:endParaRPr>
          </a:p>
        </p:txBody>
      </p:sp>
      <p:sp>
        <p:nvSpPr>
          <p:cNvPr id="9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3215639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1" y="3429000"/>
            <a:ext cx="10369297" cy="252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-</a:t>
            </a:r>
            <a:r>
              <a:rPr lang="ko-KR" altLang="en-US" sz="3200">
                <a:latin typeface="타이포_팩토리 M"/>
                <a:ea typeface="타이포_팩토리 M"/>
              </a:rPr>
              <a:t>세그먼트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>
              <a:defRPr/>
            </a:pP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16</a:t>
            </a:r>
            <a:r>
              <a:rPr lang="ko-KR" altLang="en-US" sz="3200">
                <a:latin typeface="타이포_팩토리 M"/>
                <a:ea typeface="타이포_팩토리 M"/>
              </a:rPr>
              <a:t>비트 레지스터로 지정가능한 범위를 넘어가는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메모리를 사용하기 위해 프로그램이 사용하는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메모리 영역을 나눠놓은 영역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57091"/>
            <a:ext cx="10369297" cy="107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현재 세그먼트라고 하는 메모리의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한 영역에 대한 주소지정을 제공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메모리 방식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2944" y="2276856"/>
            <a:ext cx="5924550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*CS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*DS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*SS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*DS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2495550" y="1287969"/>
            <a:ext cx="7127250" cy="70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레지스터의 종류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&amp;CS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프로그램의 코드 세그먼트의 시작 주소를 포함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&amp;DS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프로그램의 데이터 세그먼트의 시작 주소를 포함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211</ep:Words>
  <ep:PresentationFormat>화면 슬라이드 쇼(4:3)</ep:PresentationFormat>
  <ep:Paragraphs>74</ep:Paragraphs>
  <ep:Slides>12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ep:HeadingPairs>
  <ep:TitlesOfParts>
    <vt:vector size="13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2018-04-02T13:19:36.410</dcterms:created>
  <dc:creator>DSM2018</dc:creator>
  <cp:lastModifiedBy>DSM2018</cp:lastModifiedBy>
  <dcterms:modified xsi:type="dcterms:W3CDTF">2018-04-13T06:16:37.122</dcterms:modified>
  <cp:revision>41</cp:revision>
  <cp:version>0906.0100.01</cp:version>
</cp:coreProperties>
</file>